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i="1" lang="en-US"/>
              <a:t>Joys </a:t>
            </a: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JavaScript</a:t>
            </a:r>
            <a:endParaRPr/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3.1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Keep Organized!!!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5" y="1093688"/>
            <a:ext cx="8303350" cy="46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Tips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228600" y="990600"/>
            <a:ext cx="8806543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Immediately: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building upon these concepts quickly. The firmer your grasp now, the better off you’ll be.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exercises in class: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just re-read! Actually spend the time to re-do them from scratch on your own.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Help: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 to office hours. Ask conceptual questions. Ask specific questions. Just keep asking questions!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be Afraid: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get this. It will take time, but you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this. Just keep at it. Patience will pay off.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Warmup Activity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the file sent to you via slack.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it in Chrome and observe what happens.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try to explain how the code connects to the events that happen on the page.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p.s.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haven’t covered JavaScript before, but a big part of being a developer is learning on the fly!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 p.s.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downloading any code going forward, be sure to hit “Download”. If you copy and paste directly from Slack, your code will not work!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JavaScript?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Definitions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331586" y="838200"/>
            <a:ext cx="8736214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third of the three fundamental programming languages of the modern web (along with HTML, CSS).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allows developers to create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applications capable of taking in user inputs, changing what’s displayed to users, animating elements, and much more.</a:t>
            </a:r>
            <a:endParaRPr/>
          </a:p>
        </p:txBody>
      </p:sp>
      <p:pic>
        <p:nvPicPr>
          <p:cNvPr descr="http://www.w3devcampus.com/wp-content/uploads/logoAndOther/logo_JavaScript.png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3800671"/>
            <a:ext cx="2098675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451329" y="1066801"/>
            <a:ext cx="8583814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are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programming.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“things” (Numbers, Strings, Booleans, etc.).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composed of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C:\Users\Kevin\Desktop\var.PNG"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252" y="3527324"/>
            <a:ext cx="690388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 (Syntax)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“Snow White”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Keyword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 (Syntax)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Keyword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notice the quotes (“”),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convey that Snow White is a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 rot="10800000">
            <a:off x="7696200" y="3505201"/>
            <a:ext cx="0" cy="151147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23"/>
          <p:cNvCxnSpPr/>
          <p:nvPr/>
        </p:nvCxnSpPr>
        <p:spPr>
          <a:xfrm rot="10800000">
            <a:off x="5562600" y="3505201"/>
            <a:ext cx="0" cy="151147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" name="Google Shape;190;p23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“Snow White”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Items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(BasicVariablesDemo | 02-BasicVariablesDemo)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instructions in the file sent to you, fill in the missing JavaScript code to create variables.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are done, open the file in Chrome and check the output.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successfully completed the activity, you should see a series of pop-up windows with text inside.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90600" y="2208000"/>
            <a:ext cx="82296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-US"/>
              <a:t>Alerts, Prompts, Confirms, and Logs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prompt.PNG"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6888" y="4267200"/>
            <a:ext cx="3414712" cy="1706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confirm.PNG" id="216" name="Google Shape;2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2819400"/>
            <a:ext cx="3414713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rock.PNG" id="217" name="Google Shape;21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714" y="1600200"/>
            <a:ext cx="3414713" cy="1189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alerts.PNG" id="218" name="Google Shape;21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7" y="3866622"/>
            <a:ext cx="5283870" cy="16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Alerts, Prompts, Confirms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216818" y="991111"/>
            <a:ext cx="5081338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Alerts, Confirms, and Prompts will create a </a:t>
            </a: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popup box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browser when run. </a:t>
            </a:r>
            <a:endParaRPr/>
          </a:p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also useful for development and debugging.</a:t>
            </a:r>
            <a:endParaRPr/>
          </a:p>
        </p:txBody>
      </p:sp>
      <p:cxnSp>
        <p:nvCxnSpPr>
          <p:cNvPr id="221" name="Google Shape;221;p27"/>
          <p:cNvCxnSpPr/>
          <p:nvPr/>
        </p:nvCxnSpPr>
        <p:spPr>
          <a:xfrm flipH="1" rot="10800000">
            <a:off x="2757487" y="2438400"/>
            <a:ext cx="3033713" cy="1633716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2" name="Google Shape;222;p27"/>
          <p:cNvCxnSpPr/>
          <p:nvPr/>
        </p:nvCxnSpPr>
        <p:spPr>
          <a:xfrm flipH="1" rot="10800000">
            <a:off x="4556248" y="3866622"/>
            <a:ext cx="1234952" cy="727492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" name="Google Shape;223;p27"/>
          <p:cNvCxnSpPr/>
          <p:nvPr/>
        </p:nvCxnSpPr>
        <p:spPr>
          <a:xfrm flipH="1" rot="10800000">
            <a:off x="4556248" y="5029200"/>
            <a:ext cx="1158752" cy="281724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(PromptDemo.html | 06-PromptDemo)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JavaScript code that does the following: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confirm, ask the user: “Do you like _____?” and store their response in a variable.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prompt, ask the user: “What kind of _____ do you like?” and store their response in a variable.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both variables to the screen.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Console log both variables to the screen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24062" y="990600"/>
            <a:ext cx="9043737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 is a quick expression used to </a:t>
            </a:r>
            <a:r>
              <a:rPr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content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the debugger. </a:t>
            </a:r>
            <a:endParaRPr/>
          </a:p>
          <a:p>
            <a:pPr indent="-3175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useful tool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use during development and debugging. </a:t>
            </a:r>
            <a:endParaRPr/>
          </a:p>
        </p:txBody>
      </p:sp>
      <p:pic>
        <p:nvPicPr>
          <p:cNvPr descr="C:\Users\Kevin\Desktop\log.PNG"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55" y="2971800"/>
            <a:ext cx="8413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(ConsoleDemoInstructor.html | 04-ConsoleLogDemo)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file sent to you as a guide, modify the code so that i</a:t>
            </a:r>
            <a:r>
              <a:rPr lang="en-US" sz="2400">
                <a:solidFill>
                  <a:schemeClr val="dk1"/>
                </a:solidFill>
              </a:rPr>
              <a:t>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uses console.log instead of alerts to display messages.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open the file in the browser and open up chrome Developer tools -&gt; Console to confirm the changes worked.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discuss the different between using console.log and alert.</a:t>
            </a:r>
            <a:endParaRPr/>
          </a:p>
        </p:txBody>
      </p:sp>
      <p:pic>
        <p:nvPicPr>
          <p:cNvPr descr="C:\Users\Kevin\Desktop\pizzaconsole.PNG"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6129" y="4752856"/>
            <a:ext cx="3862215" cy="151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 Write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#2 – Questions?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parts to the assignment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existing Portfolio and apply Media Queries and Viewport to make mobile responsive.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Bootstrap CSS to recreate the portfolio you built in HW1. Your Bootstrap solution should minimize use of media queries.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write.PNG"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93" y="2791318"/>
            <a:ext cx="6561807" cy="35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to HTML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143793" y="636805"/>
            <a:ext cx="8774782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use JavaScript to directly write to the HTML page itself using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document.write( ).</a:t>
            </a:r>
            <a:endParaRPr/>
          </a:p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 we will go over </a:t>
            </a: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more advanced approaches for writing HTML using JavaScript and jQuery.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6477000" y="5360126"/>
            <a:ext cx="1671637" cy="4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Test.html 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(sublime)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429000"/>
            <a:ext cx="4105275" cy="714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4"/>
          <p:cNvSpPr txBox="1"/>
          <p:nvPr/>
        </p:nvSpPr>
        <p:spPr>
          <a:xfrm>
            <a:off x="6477000" y="3024051"/>
            <a:ext cx="3124200" cy="4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Test.html (chrome)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If/ElseIf/Else Statements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If/ElseIf/Else Statements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152400" y="838200"/>
            <a:ext cx="8765935" cy="1277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 statements are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048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statement is composed of an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if, else-if, or else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(keyword), a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the resulting code in { }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brackets.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ifelse.PNG" id="289" name="Google Shape;2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17" y="3124200"/>
            <a:ext cx="8648700" cy="25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(conditionaldemo.html | 08-ConditionalDemo)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website (from scratch) that asks users if they eat steak.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respond with “yes”, write the following to the page: “Here’s a Steak Sandwich!”.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respond with “no”, write the following to the page: “Here’s a Tofu Stir-Fry!”.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Ask what the user’s birth year is. If they are under 21, alert the following: “</a:t>
            </a:r>
            <a:r>
              <a:rPr lang="en-US" sz="2200">
                <a:solidFill>
                  <a:schemeClr val="dk1"/>
                </a:solidFill>
              </a:rPr>
              <a:t>No drinks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!” 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need to use document.write( ) from the last activity.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12" name="Google Shape;312;p3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file sent to you in Sublime. 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go through and predict what the result of each “conditional” statement will be (i.e. will the “if” or the “else” be triggered).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run the program to check if you are right. Note any that you got wrong and ask about it in class.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Arrays </a:t>
            </a:r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451329" y="866677"/>
            <a:ext cx="8583814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 are types of variables that are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collections can be made up of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other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anything.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array is marked by an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Indexes always start with 0.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mixedarray.PNG" id="325" name="Google Shape;3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89" y="3950031"/>
            <a:ext cx="8857797" cy="20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rgbClr val="262626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Zoo Pen</a:t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0 </a:t>
            </a:r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1</a:t>
            </a:r>
            <a:endParaRPr/>
          </a:p>
        </p:txBody>
      </p:sp>
      <p:sp>
        <p:nvSpPr>
          <p:cNvPr id="339" name="Google Shape;339;p42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2</a:t>
            </a:r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3</a:t>
            </a:r>
            <a:endParaRPr/>
          </a:p>
        </p:txBody>
      </p:sp>
      <p:sp>
        <p:nvSpPr>
          <p:cNvPr id="341" name="Google Shape;341;p42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Name: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zooAnimals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Zebra</a:t>
            </a:r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Giraffe</a:t>
            </a:r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Rhino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rgbClr val="262626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Zoo Pen… Coded</a:t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0 </a:t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1</a:t>
            </a:r>
            <a:endParaRPr/>
          </a:p>
        </p:txBody>
      </p:sp>
      <p:sp>
        <p:nvSpPr>
          <p:cNvPr id="359" name="Google Shape;359;p43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2</a:t>
            </a:r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3</a:t>
            </a:r>
            <a:endParaRPr/>
          </a:p>
        </p:txBody>
      </p:sp>
      <p:sp>
        <p:nvSpPr>
          <p:cNvPr id="361" name="Google Shape;361;p4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Name: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zooAnimals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Zebra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Giraffe</a:t>
            </a: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Rhino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</a:t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Coded in JavaScript using an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zoo.PNG" id="367" name="Google Shape;3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44" y="5236029"/>
            <a:ext cx="8096251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Arrays Indices</a:t>
            </a:r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304800" y="762000"/>
            <a:ext cx="8610600" cy="24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recover the value at any specific index you include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of the array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a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 bracket [ ]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inside the bracket is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element’s index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easily grab the number of elements in the array using the method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array.length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arrayactivity.PNG" id="375" name="Google Shape;37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83" y="3431386"/>
            <a:ext cx="8856233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382" name="Google Shape;382;p45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(ArraysDemo.html | 11-ArraysDemo)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take a few moments to look over the following code.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 each console.log() write a comment “predicting” what you think the output will be.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03" name="Google Shape;403;p48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 (Re-examined, Time-permitting):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Re-examine the file sent to you at the start of class.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if you can better understand how it works – after having gone through today’s class. 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11" name="Google Shape;411;p4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 (Challenge):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website that accomplishes the following: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array of your favorite bands.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prompt, ask the user’s favorite band.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it’s one of your favorites, alert: “YEAH I LOVE THEM!”.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it’s not, alert: “Nah. They’re pretty lame.”.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You will need to research how to use .indexOf()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You will need to research how to use .toLowerCase()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class we’ll be introducing: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Definitions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Basics: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Logging, Alerting, Prompting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 Statements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OMG JavaScript!</a:t>
            </a:r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457200" y="5334000"/>
            <a:ext cx="8501282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to become true coders. </a:t>
            </a:r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" y="784450"/>
            <a:ext cx="8429011" cy="45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Learn JavaScript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Brain on JavaScript…</a:t>
            </a:r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13" y="766896"/>
            <a:ext cx="7413525" cy="5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Take Notes…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88" y="1019013"/>
            <a:ext cx="8568826" cy="48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